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64" r:id="rId4"/>
    <p:sldId id="266" r:id="rId5"/>
    <p:sldId id="267" r:id="rId6"/>
    <p:sldId id="269" r:id="rId7"/>
    <p:sldId id="270" r:id="rId8"/>
    <p:sldId id="277" r:id="rId9"/>
    <p:sldId id="271" r:id="rId10"/>
    <p:sldId id="278" r:id="rId11"/>
    <p:sldId id="279" r:id="rId12"/>
    <p:sldId id="280" r:id="rId13"/>
    <p:sldId id="282" r:id="rId14"/>
    <p:sldId id="273" r:id="rId15"/>
    <p:sldId id="272" r:id="rId16"/>
    <p:sldId id="288" r:id="rId17"/>
    <p:sldId id="283" r:id="rId18"/>
    <p:sldId id="284" r:id="rId19"/>
    <p:sldId id="274" r:id="rId20"/>
    <p:sldId id="285" r:id="rId21"/>
    <p:sldId id="286" r:id="rId22"/>
    <p:sldId id="287" r:id="rId23"/>
    <p:sldId id="289" r:id="rId24"/>
    <p:sldId id="290" r:id="rId25"/>
    <p:sldId id="291" r:id="rId26"/>
    <p:sldId id="29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0" autoAdjust="0"/>
    <p:restoredTop sz="94660"/>
  </p:normalViewPr>
  <p:slideViewPr>
    <p:cSldViewPr snapToGrid="0">
      <p:cViewPr varScale="1">
        <p:scale>
          <a:sx n="32" d="100"/>
          <a:sy n="32" d="100"/>
        </p:scale>
        <p:origin x="36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33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2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30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9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0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7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6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0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5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5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696701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+mj-ea"/>
              </a:rPr>
              <a:t>linux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프로그래밍 </a:t>
            </a:r>
            <a:r>
              <a:rPr lang="en-US" altLang="ko-KR" dirty="0">
                <a:latin typeface="+mj-ea"/>
              </a:rPr>
              <a:t>1</a:t>
            </a:r>
            <a:r>
              <a:rPr lang="ko-KR" altLang="en-US" dirty="0">
                <a:latin typeface="+mj-ea"/>
              </a:rPr>
              <a:t>강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9367410" cy="1388165"/>
          </a:xfrm>
        </p:spPr>
        <p:txBody>
          <a:bodyPr>
            <a:no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데이터융합</a:t>
            </a:r>
            <a:r>
              <a:rPr lang="en-US" altLang="ko-KR" sz="2800" dirty="0">
                <a:latin typeface="+mj-ea"/>
                <a:ea typeface="+mj-ea"/>
              </a:rPr>
              <a:t>SW</a:t>
            </a:r>
            <a:r>
              <a:rPr lang="ko-KR" altLang="en-US" sz="2800" dirty="0">
                <a:latin typeface="+mj-ea"/>
                <a:ea typeface="+mj-ea"/>
              </a:rPr>
              <a:t>과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r>
              <a:rPr lang="ko-KR" altLang="en-US" sz="2800" dirty="0">
                <a:latin typeface="+mj-ea"/>
                <a:ea typeface="+mj-ea"/>
              </a:rPr>
              <a:t>노을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r>
              <a:rPr lang="en-US" altLang="ko-KR" sz="2800" dirty="0">
                <a:latin typeface="+mj-ea"/>
                <a:ea typeface="+mj-ea"/>
              </a:rPr>
              <a:t>2023.03.17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775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7709" t="14778" r="30694" b="29445"/>
          <a:stretch/>
        </p:blipFill>
        <p:spPr>
          <a:xfrm>
            <a:off x="563397" y="413062"/>
            <a:ext cx="2837530" cy="27261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7570" t="15333" r="30625" b="28889"/>
          <a:stretch/>
        </p:blipFill>
        <p:spPr>
          <a:xfrm>
            <a:off x="4359000" y="413063"/>
            <a:ext cx="3269258" cy="27261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27708" t="15000" r="30486" b="28999"/>
          <a:stretch/>
        </p:blipFill>
        <p:spPr>
          <a:xfrm>
            <a:off x="8457714" y="413062"/>
            <a:ext cx="3256285" cy="27261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27774" t="15548" r="31617" b="28643"/>
          <a:stretch/>
        </p:blipFill>
        <p:spPr>
          <a:xfrm>
            <a:off x="563397" y="3778792"/>
            <a:ext cx="2837530" cy="24372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12916" t="10000" r="45487" b="33778"/>
          <a:stretch/>
        </p:blipFill>
        <p:spPr>
          <a:xfrm>
            <a:off x="4359000" y="3778792"/>
            <a:ext cx="3269258" cy="24372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rcRect l="31666" t="14286" r="26508" b="29333"/>
          <a:stretch/>
        </p:blipFill>
        <p:spPr>
          <a:xfrm>
            <a:off x="8457714" y="3778793"/>
            <a:ext cx="3256285" cy="2443346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3529544" y="1390416"/>
            <a:ext cx="737887" cy="385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7674042" y="1417985"/>
            <a:ext cx="737887" cy="385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529544" y="4804538"/>
            <a:ext cx="737887" cy="385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7703736" y="4804538"/>
            <a:ext cx="737887" cy="385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25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7302" t="8317" r="50714" b="36063"/>
          <a:stretch/>
        </p:blipFill>
        <p:spPr>
          <a:xfrm>
            <a:off x="451529" y="459265"/>
            <a:ext cx="3204078" cy="26529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8959" t="18000" r="28646" b="25833"/>
          <a:stretch/>
        </p:blipFill>
        <p:spPr>
          <a:xfrm>
            <a:off x="4491601" y="459265"/>
            <a:ext cx="3208610" cy="26567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3254" t="5396" r="54683" b="38223"/>
          <a:stretch/>
        </p:blipFill>
        <p:spPr>
          <a:xfrm>
            <a:off x="8536206" y="459265"/>
            <a:ext cx="3174531" cy="26594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36206" y="3112169"/>
            <a:ext cx="3174531" cy="11426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Your name : koposw00</a:t>
            </a:r>
          </a:p>
          <a:p>
            <a:pPr algn="ctr"/>
            <a:r>
              <a:rPr lang="en-US" altLang="ko-KR" sz="975" dirty="0"/>
              <a:t>Your server’s name : koposw00</a:t>
            </a:r>
          </a:p>
          <a:p>
            <a:pPr algn="ctr"/>
            <a:r>
              <a:rPr lang="en-US" altLang="ko-KR" sz="975" dirty="0"/>
              <a:t>Pic a username : koposw00</a:t>
            </a:r>
          </a:p>
          <a:p>
            <a:pPr algn="ctr"/>
            <a:r>
              <a:rPr lang="en-US" altLang="ko-KR" sz="975" dirty="0"/>
              <a:t>Choose a password : koposw00</a:t>
            </a:r>
          </a:p>
          <a:p>
            <a:pPr algn="ctr"/>
            <a:r>
              <a:rPr lang="en-US" altLang="ko-KR" sz="975" dirty="0"/>
              <a:t>Confirm your password : koposw00</a:t>
            </a:r>
          </a:p>
          <a:p>
            <a:pPr algn="ctr"/>
            <a:r>
              <a:rPr lang="en-US" altLang="ko-KR" sz="975" dirty="0"/>
              <a:t>(</a:t>
            </a:r>
            <a:r>
              <a:rPr lang="ko-KR" altLang="en-US" sz="975" dirty="0"/>
              <a:t>임의 설정</a:t>
            </a:r>
            <a:r>
              <a:rPr lang="en-US" altLang="ko-KR" sz="975" dirty="0"/>
              <a:t>)</a:t>
            </a:r>
          </a:p>
          <a:p>
            <a:pPr algn="ctr"/>
            <a:r>
              <a:rPr lang="ko-KR" altLang="en-US" sz="975" dirty="0"/>
              <a:t>설정 후 </a:t>
            </a:r>
            <a:r>
              <a:rPr lang="en-US" altLang="ko-KR" sz="975" dirty="0"/>
              <a:t>Done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3254" t="6031" r="54762" b="38604"/>
          <a:stretch/>
        </p:blipFill>
        <p:spPr>
          <a:xfrm>
            <a:off x="456659" y="3683480"/>
            <a:ext cx="3198948" cy="26365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3333" t="5778" r="54653" b="38000"/>
          <a:stretch/>
        </p:blipFill>
        <p:spPr>
          <a:xfrm>
            <a:off x="4491602" y="3683479"/>
            <a:ext cx="3208610" cy="2683565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3704660" y="1592846"/>
            <a:ext cx="737887" cy="385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7749265" y="1592846"/>
            <a:ext cx="737887" cy="385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704660" y="4808890"/>
            <a:ext cx="737887" cy="385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l="22570" t="9889" r="35695" b="34667"/>
          <a:stretch/>
        </p:blipFill>
        <p:spPr>
          <a:xfrm>
            <a:off x="8841005" y="4254789"/>
            <a:ext cx="2564931" cy="2129619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7749265" y="4850270"/>
            <a:ext cx="737887" cy="385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093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206" t="2476" r="53810" b="41905"/>
          <a:stretch/>
        </p:blipFill>
        <p:spPr>
          <a:xfrm>
            <a:off x="461686" y="382762"/>
            <a:ext cx="3195913" cy="26461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686" y="3551058"/>
            <a:ext cx="3195913" cy="99257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사전에 설정한 아이디와 비밀번호 입력 후 </a:t>
            </a:r>
            <a:endParaRPr lang="en-US" altLang="ko-KR" sz="975" dirty="0"/>
          </a:p>
          <a:p>
            <a:pPr algn="ctr"/>
            <a:r>
              <a:rPr lang="ko-KR" altLang="en-US" sz="975" dirty="0"/>
              <a:t>해당 창 나오는지 확인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 err="1"/>
              <a:t>최하단</a:t>
            </a:r>
            <a:r>
              <a:rPr lang="ko-KR" altLang="en-US" sz="975" dirty="0"/>
              <a:t> </a:t>
            </a:r>
            <a:r>
              <a:rPr lang="en-US" altLang="ko-KR" sz="975" dirty="0"/>
              <a:t>Koposw00@ Koposw00:~$</a:t>
            </a:r>
            <a:r>
              <a:rPr lang="ko-KR" altLang="en-US" sz="975" dirty="0"/>
              <a:t>에 </a:t>
            </a:r>
            <a:r>
              <a:rPr lang="en-US" altLang="ko-KR" sz="975" dirty="0" err="1"/>
              <a:t>sudo</a:t>
            </a:r>
            <a:r>
              <a:rPr lang="en-US" altLang="ko-KR" sz="975" dirty="0"/>
              <a:t> </a:t>
            </a:r>
            <a:r>
              <a:rPr lang="en-US" altLang="ko-KR" sz="975" dirty="0" err="1"/>
              <a:t>passwd</a:t>
            </a:r>
            <a:r>
              <a:rPr lang="en-US" altLang="ko-KR" sz="975" dirty="0"/>
              <a:t> root </a:t>
            </a:r>
            <a:r>
              <a:rPr lang="ko-KR" altLang="en-US" sz="975" dirty="0"/>
              <a:t>입력</a:t>
            </a:r>
            <a:r>
              <a:rPr lang="en-US" altLang="ko-KR" sz="975" dirty="0"/>
              <a:t>(</a:t>
            </a:r>
            <a:r>
              <a:rPr lang="ko-KR" altLang="en-US" sz="975" dirty="0"/>
              <a:t>비밀번호 설정</a:t>
            </a:r>
            <a:r>
              <a:rPr lang="en-US" altLang="ko-KR" sz="975" dirty="0"/>
              <a:t>) // Koposw00</a:t>
            </a:r>
            <a:r>
              <a:rPr lang="ko-KR" altLang="en-US" sz="975" dirty="0"/>
              <a:t>를 입력하면 </a:t>
            </a:r>
            <a:r>
              <a:rPr lang="en-US" altLang="ko-KR" sz="975" dirty="0"/>
              <a:t>command not found</a:t>
            </a:r>
            <a:r>
              <a:rPr lang="ko-KR" altLang="en-US" sz="975" dirty="0"/>
              <a:t>라고</a:t>
            </a:r>
            <a:r>
              <a:rPr lang="en-US" altLang="ko-KR" sz="975" dirty="0"/>
              <a:t>  </a:t>
            </a:r>
            <a:r>
              <a:rPr lang="ko-KR" altLang="en-US" sz="975" dirty="0"/>
              <a:t>뜬다</a:t>
            </a:r>
            <a:r>
              <a:rPr lang="en-US" altLang="ko-KR" sz="975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9896" t="2000" r="49271" b="52333"/>
          <a:stretch/>
        </p:blipFill>
        <p:spPr>
          <a:xfrm>
            <a:off x="4343757" y="382762"/>
            <a:ext cx="3786285" cy="26465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757" y="3551058"/>
            <a:ext cx="3786285" cy="188115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94" dirty="0"/>
              <a:t>사전에 설정한 아이디와 비밀번호 입력 후 </a:t>
            </a:r>
            <a:endParaRPr lang="en-US" altLang="ko-KR" sz="894" dirty="0"/>
          </a:p>
          <a:p>
            <a:pPr algn="ctr"/>
            <a:r>
              <a:rPr lang="ko-KR" altLang="en-US" sz="894" dirty="0"/>
              <a:t>해당 창 나오는지 확인</a:t>
            </a:r>
            <a:endParaRPr lang="en-US" altLang="ko-KR" sz="894" dirty="0"/>
          </a:p>
          <a:p>
            <a:pPr algn="ctr"/>
            <a:endParaRPr lang="en-US" altLang="ko-KR" sz="894" dirty="0"/>
          </a:p>
          <a:p>
            <a:pPr algn="ctr"/>
            <a:r>
              <a:rPr lang="ko-KR" altLang="en-US" sz="894" dirty="0" err="1"/>
              <a:t>최하단</a:t>
            </a:r>
            <a:r>
              <a:rPr lang="ko-KR" altLang="en-US" sz="894" dirty="0"/>
              <a:t> </a:t>
            </a:r>
            <a:r>
              <a:rPr lang="en-US" altLang="ko-KR" sz="894" dirty="0"/>
              <a:t>Koposw00@ Koposw00:~$</a:t>
            </a:r>
            <a:r>
              <a:rPr lang="ko-KR" altLang="en-US" sz="894" dirty="0"/>
              <a:t>에 </a:t>
            </a:r>
            <a:r>
              <a:rPr lang="en-US" altLang="ko-KR" sz="894" dirty="0" err="1"/>
              <a:t>sudo</a:t>
            </a:r>
            <a:r>
              <a:rPr lang="en-US" altLang="ko-KR" sz="894" dirty="0"/>
              <a:t> </a:t>
            </a:r>
            <a:r>
              <a:rPr lang="en-US" altLang="ko-KR" sz="894" dirty="0" err="1"/>
              <a:t>passwd</a:t>
            </a:r>
            <a:r>
              <a:rPr lang="en-US" altLang="ko-KR" sz="894" dirty="0"/>
              <a:t> root </a:t>
            </a:r>
            <a:r>
              <a:rPr lang="ko-KR" altLang="en-US" sz="894" dirty="0"/>
              <a:t>입력</a:t>
            </a:r>
            <a:r>
              <a:rPr lang="en-US" altLang="ko-KR" sz="894" dirty="0"/>
              <a:t>(</a:t>
            </a:r>
            <a:r>
              <a:rPr lang="ko-KR" altLang="en-US" sz="894" dirty="0"/>
              <a:t>비밀번호 설정</a:t>
            </a:r>
            <a:r>
              <a:rPr lang="en-US" altLang="ko-KR" sz="894" dirty="0"/>
              <a:t>) // Koposw00</a:t>
            </a:r>
            <a:r>
              <a:rPr lang="ko-KR" altLang="en-US" sz="894" dirty="0"/>
              <a:t>를 입력하면 </a:t>
            </a:r>
            <a:r>
              <a:rPr lang="en-US" altLang="ko-KR" sz="894" dirty="0"/>
              <a:t>command not found</a:t>
            </a:r>
            <a:r>
              <a:rPr lang="ko-KR" altLang="en-US" sz="894" dirty="0"/>
              <a:t>라고</a:t>
            </a:r>
            <a:r>
              <a:rPr lang="en-US" altLang="ko-KR" sz="894" dirty="0"/>
              <a:t>  </a:t>
            </a:r>
            <a:r>
              <a:rPr lang="ko-KR" altLang="en-US" sz="894" dirty="0"/>
              <a:t>뜬다</a:t>
            </a:r>
            <a:r>
              <a:rPr lang="en-US" altLang="ko-KR" sz="894" dirty="0"/>
              <a:t>.</a:t>
            </a:r>
          </a:p>
          <a:p>
            <a:pPr algn="ctr"/>
            <a:endParaRPr lang="en-US" altLang="ko-KR" sz="894" dirty="0"/>
          </a:p>
          <a:p>
            <a:pPr algn="ctr"/>
            <a:r>
              <a:rPr lang="en-US" altLang="ko-KR" sz="894" dirty="0" err="1"/>
              <a:t>Sudo</a:t>
            </a:r>
            <a:r>
              <a:rPr lang="en-US" altLang="ko-KR" sz="894" dirty="0"/>
              <a:t>] password for koposw00 : koposw00(</a:t>
            </a:r>
            <a:r>
              <a:rPr lang="ko-KR" altLang="en-US" sz="894" dirty="0"/>
              <a:t>미리 설정한 비밀번호</a:t>
            </a:r>
            <a:r>
              <a:rPr lang="en-US" altLang="ko-KR" sz="894" dirty="0"/>
              <a:t>) </a:t>
            </a:r>
            <a:r>
              <a:rPr lang="ko-KR" altLang="en-US" sz="894" dirty="0"/>
              <a:t>입력</a:t>
            </a:r>
            <a:endParaRPr lang="en-US" altLang="ko-KR" sz="894" dirty="0"/>
          </a:p>
          <a:p>
            <a:pPr algn="ctr"/>
            <a:endParaRPr lang="en-US" altLang="ko-KR" sz="894" dirty="0"/>
          </a:p>
          <a:p>
            <a:pPr algn="ctr"/>
            <a:r>
              <a:rPr lang="en-US" altLang="ko-KR" sz="894" dirty="0"/>
              <a:t>New password : root(</a:t>
            </a:r>
            <a:r>
              <a:rPr lang="ko-KR" altLang="en-US" sz="894" dirty="0"/>
              <a:t>새로 설정할 비밀번호</a:t>
            </a:r>
            <a:r>
              <a:rPr lang="en-US" altLang="ko-KR" sz="894" dirty="0"/>
              <a:t>)</a:t>
            </a:r>
            <a:r>
              <a:rPr lang="ko-KR" altLang="en-US" sz="894" dirty="0"/>
              <a:t> 입력</a:t>
            </a:r>
            <a:endParaRPr lang="en-US" altLang="ko-KR" sz="894" dirty="0"/>
          </a:p>
          <a:p>
            <a:pPr algn="ctr"/>
            <a:endParaRPr lang="en-US" altLang="ko-KR" sz="894" dirty="0"/>
          </a:p>
          <a:p>
            <a:pPr algn="ctr"/>
            <a:r>
              <a:rPr lang="en-US" altLang="ko-KR" sz="894" dirty="0"/>
              <a:t>Retype new password : root(</a:t>
            </a:r>
            <a:r>
              <a:rPr lang="ko-KR" altLang="en-US" sz="894" dirty="0"/>
              <a:t>새로 설정한 비밀번호 확인</a:t>
            </a:r>
            <a:r>
              <a:rPr lang="en-US" altLang="ko-KR" sz="894" dirty="0"/>
              <a:t>) </a:t>
            </a:r>
            <a:r>
              <a:rPr lang="ko-KR" altLang="en-US" sz="894" dirty="0"/>
              <a:t>입력</a:t>
            </a:r>
            <a:endParaRPr lang="en-US" altLang="ko-KR" sz="894" dirty="0"/>
          </a:p>
          <a:p>
            <a:pPr algn="ctr"/>
            <a:endParaRPr lang="en-US" altLang="ko-KR" sz="894" dirty="0"/>
          </a:p>
          <a:p>
            <a:pPr algn="ctr"/>
            <a:r>
              <a:rPr lang="en-US" altLang="ko-KR" sz="894" dirty="0" err="1"/>
              <a:t>Passwd</a:t>
            </a:r>
            <a:r>
              <a:rPr lang="en-US" altLang="ko-KR" sz="894" dirty="0"/>
              <a:t>: password updated successfully </a:t>
            </a:r>
            <a:r>
              <a:rPr lang="ko-KR" altLang="en-US" sz="894" dirty="0"/>
              <a:t>뜨면 성공</a:t>
            </a:r>
            <a:endParaRPr lang="en-US" altLang="ko-KR" sz="894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2312" t="6065" r="56237" b="38710"/>
          <a:stretch/>
        </p:blipFill>
        <p:spPr>
          <a:xfrm>
            <a:off x="8681796" y="382762"/>
            <a:ext cx="3177845" cy="2646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81796" y="3551058"/>
            <a:ext cx="3177845" cy="54245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설치 완료 확인을 위한 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아이디 패스워드 접속</a:t>
            </a:r>
            <a:endParaRPr lang="en-US" altLang="ko-KR" sz="975" dirty="0"/>
          </a:p>
        </p:txBody>
      </p:sp>
      <p:sp>
        <p:nvSpPr>
          <p:cNvPr id="10" name="오른쪽 화살표 9"/>
          <p:cNvSpPr/>
          <p:nvPr/>
        </p:nvSpPr>
        <p:spPr>
          <a:xfrm>
            <a:off x="3711869" y="1373589"/>
            <a:ext cx="577618" cy="332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8099202" y="1373589"/>
            <a:ext cx="577618" cy="332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665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377" y="342469"/>
            <a:ext cx="4287231" cy="28291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58" y="342469"/>
            <a:ext cx="5480575" cy="254511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054145" y="592427"/>
            <a:ext cx="715750" cy="57864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6932377" y="1503198"/>
            <a:ext cx="673768" cy="24063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7688492" y="1463092"/>
            <a:ext cx="276464" cy="8021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8047303" y="1345459"/>
            <a:ext cx="673768" cy="24063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552629" y="1925053"/>
            <a:ext cx="832002" cy="42339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8610963" y="1647991"/>
            <a:ext cx="138232" cy="22132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94" y="3171577"/>
            <a:ext cx="4946343" cy="331559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01763" y="5102878"/>
            <a:ext cx="2104382" cy="84253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호스트 포트</a:t>
            </a:r>
            <a:r>
              <a:rPr lang="en-US" altLang="ko-KR" sz="975" dirty="0"/>
              <a:t>, </a:t>
            </a:r>
            <a:r>
              <a:rPr lang="ko-KR" altLang="en-US" sz="975" dirty="0"/>
              <a:t>게스트 포트에 </a:t>
            </a:r>
            <a:endParaRPr lang="en-US" altLang="ko-KR" sz="975" dirty="0"/>
          </a:p>
          <a:p>
            <a:pPr algn="ctr"/>
            <a:r>
              <a:rPr lang="en-US" altLang="ko-KR" sz="975" dirty="0"/>
              <a:t>80 80</a:t>
            </a:r>
          </a:p>
          <a:p>
            <a:pPr algn="ctr"/>
            <a:r>
              <a:rPr lang="en-US" altLang="ko-KR" sz="975" dirty="0"/>
              <a:t>22 22</a:t>
            </a:r>
          </a:p>
          <a:p>
            <a:pPr algn="ctr"/>
            <a:r>
              <a:rPr lang="en-US" altLang="ko-KR" sz="975" dirty="0"/>
              <a:t>8080 8080</a:t>
            </a:r>
          </a:p>
          <a:p>
            <a:pPr algn="ctr"/>
            <a:r>
              <a:rPr lang="en-US" altLang="ko-KR" sz="975" dirty="0"/>
              <a:t>3306 3306 </a:t>
            </a:r>
            <a:r>
              <a:rPr lang="ko-KR" altLang="en-US" sz="975" dirty="0" err="1"/>
              <a:t>추가후</a:t>
            </a:r>
            <a:r>
              <a:rPr lang="ko-KR" altLang="en-US" sz="975" dirty="0"/>
              <a:t> 확인 </a:t>
            </a:r>
            <a:r>
              <a:rPr lang="en-US" altLang="ko-KR" sz="975" dirty="0"/>
              <a:t>-&gt; </a:t>
            </a:r>
            <a:r>
              <a:rPr lang="ko-KR" altLang="en-US" sz="975" dirty="0"/>
              <a:t>확인 </a:t>
            </a:r>
            <a:endParaRPr lang="en-US" altLang="ko-KR" sz="975" dirty="0"/>
          </a:p>
        </p:txBody>
      </p:sp>
      <p:sp>
        <p:nvSpPr>
          <p:cNvPr id="19" name="오른쪽 화살표 18"/>
          <p:cNvSpPr/>
          <p:nvPr/>
        </p:nvSpPr>
        <p:spPr>
          <a:xfrm>
            <a:off x="5972930" y="1345459"/>
            <a:ext cx="826321" cy="461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화살표 21"/>
          <p:cNvSpPr/>
          <p:nvPr/>
        </p:nvSpPr>
        <p:spPr>
          <a:xfrm rot="19445603">
            <a:off x="5972930" y="3171577"/>
            <a:ext cx="826321" cy="5662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13858" y="3412512"/>
            <a:ext cx="4723363" cy="116543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698789" y="4720281"/>
            <a:ext cx="518984" cy="144162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006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994611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latin typeface="+mj-ea"/>
              </a:rPr>
              <a:t>4.Putty </a:t>
            </a:r>
            <a:r>
              <a:rPr lang="ko-KR" altLang="en-US" sz="4000" dirty="0">
                <a:latin typeface="+mj-ea"/>
              </a:rPr>
              <a:t>다운로드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1731947"/>
            <a:ext cx="5193632" cy="463737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529263" y="1909011"/>
            <a:ext cx="561474" cy="27271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3529263" y="2326105"/>
            <a:ext cx="3272590" cy="312821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22430" y="2181726"/>
            <a:ext cx="433136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MSI (Windows Installer) </a:t>
            </a:r>
          </a:p>
          <a:p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ko-KR" altLang="en-US" sz="2000" dirty="0">
                <a:latin typeface="+mj-ea"/>
                <a:ea typeface="+mj-ea"/>
              </a:rPr>
              <a:t>다운로드 설치 </a:t>
            </a:r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설치 후 </a:t>
            </a:r>
            <a:r>
              <a:rPr lang="en-US" altLang="ko-KR" sz="2000" dirty="0">
                <a:latin typeface="+mj-ea"/>
                <a:ea typeface="+mj-ea"/>
              </a:rPr>
              <a:t>Putty </a:t>
            </a:r>
            <a:r>
              <a:rPr lang="ko-KR" altLang="en-US" sz="2000" dirty="0">
                <a:latin typeface="+mj-ea"/>
                <a:ea typeface="+mj-ea"/>
              </a:rPr>
              <a:t>실행</a:t>
            </a: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94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81" y="372433"/>
            <a:ext cx="6134472" cy="6012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95411" y="705853"/>
            <a:ext cx="403603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Host Name : localhost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Host Name (or IP </a:t>
            </a:r>
            <a:r>
              <a:rPr lang="en-US" altLang="ko-KR" sz="2000" dirty="0" err="1">
                <a:latin typeface="+mn-ea"/>
              </a:rPr>
              <a:t>Adress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에</a:t>
            </a:r>
            <a:endParaRPr lang="en-US" altLang="ko-KR" sz="2000" dirty="0">
              <a:latin typeface="+mn-ea"/>
            </a:endParaRPr>
          </a:p>
          <a:p>
            <a:pPr algn="ctr"/>
            <a:r>
              <a:rPr lang="en-US" altLang="ko-KR" sz="2000" dirty="0" err="1">
                <a:latin typeface="+mn-ea"/>
              </a:rPr>
              <a:t>Cmd</a:t>
            </a:r>
            <a:r>
              <a:rPr lang="ko-KR" altLang="en-US" sz="2000" dirty="0">
                <a:latin typeface="+mn-ea"/>
              </a:rPr>
              <a:t>접속</a:t>
            </a:r>
            <a:r>
              <a:rPr lang="en-US" altLang="ko-KR" sz="2000" dirty="0">
                <a:latin typeface="+mn-ea"/>
              </a:rPr>
              <a:t> -&gt; ipconfig </a:t>
            </a:r>
            <a:r>
              <a:rPr lang="ko-KR" altLang="en-US" sz="2000" dirty="0">
                <a:latin typeface="+mn-ea"/>
              </a:rPr>
              <a:t>입력 </a:t>
            </a:r>
            <a:r>
              <a:rPr lang="ko-KR" altLang="en-US" sz="2000" dirty="0" err="1">
                <a:latin typeface="+mn-ea"/>
              </a:rPr>
              <a:t>후출력되는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IPv4 </a:t>
            </a:r>
            <a:r>
              <a:rPr lang="ko-KR" altLang="en-US" sz="2000" dirty="0">
                <a:latin typeface="+mn-ea"/>
              </a:rPr>
              <a:t>주소 입력</a:t>
            </a:r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Save </a:t>
            </a:r>
            <a:r>
              <a:rPr lang="ko-KR" altLang="en-US" sz="2000" dirty="0">
                <a:latin typeface="+mj-ea"/>
                <a:ea typeface="+mj-ea"/>
              </a:rPr>
              <a:t>클릭</a:t>
            </a: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  <a:sym typeface="Wingdings" panose="05000000000000000000" pitchFamily="2" charset="2"/>
              </a:rPr>
              <a:t>Open </a:t>
            </a:r>
            <a:r>
              <a:rPr lang="ko-KR" altLang="en-US" sz="2000" dirty="0">
                <a:latin typeface="+mj-ea"/>
                <a:ea typeface="+mj-ea"/>
                <a:sym typeface="Wingdings" panose="05000000000000000000" pitchFamily="2" charset="2"/>
              </a:rPr>
              <a:t>클릭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486400" y="4010526"/>
            <a:ext cx="962526" cy="48972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823411" y="3888095"/>
            <a:ext cx="882315" cy="24486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5181600" y="886327"/>
            <a:ext cx="2213811" cy="111893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4818790" y="2185737"/>
            <a:ext cx="2576621" cy="131946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6304548" y="3709902"/>
            <a:ext cx="1090863" cy="29612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5296974" y="5209838"/>
            <a:ext cx="2098437" cy="79034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454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95" y="385174"/>
            <a:ext cx="6600473" cy="10541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49067" y="589087"/>
            <a:ext cx="4402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Putty </a:t>
            </a:r>
            <a:r>
              <a:rPr lang="ko-KR" altLang="en-US" dirty="0"/>
              <a:t>실행 후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아이디 </a:t>
            </a:r>
            <a:r>
              <a:rPr lang="en-US" altLang="ko-KR" dirty="0"/>
              <a:t>/ </a:t>
            </a:r>
            <a:r>
              <a:rPr lang="ko-KR" altLang="en-US" dirty="0"/>
              <a:t>패스워드 입력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95" y="2201333"/>
            <a:ext cx="6600473" cy="41592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49067" y="2201333"/>
            <a:ext cx="3589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원격 접속 가능한 상태 확인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3048000" y="1512417"/>
            <a:ext cx="574131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461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+mj-ea"/>
              </a:rPr>
              <a:t>4-1. localhost </a:t>
            </a:r>
            <a:r>
              <a:rPr lang="ko-KR" altLang="en-US" sz="4000" dirty="0">
                <a:latin typeface="+mj-ea"/>
              </a:rPr>
              <a:t>연결 확인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6" y="1965960"/>
            <a:ext cx="7425267" cy="3526682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2590800" y="2235200"/>
            <a:ext cx="5858933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49733" y="1828800"/>
            <a:ext cx="3420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Ubuntu </a:t>
            </a:r>
            <a:r>
              <a:rPr lang="ko-KR" altLang="en-US" sz="2000" dirty="0"/>
              <a:t>서비스 상태 확인</a:t>
            </a:r>
            <a:endParaRPr lang="en-US" altLang="ko-KR" sz="2000" dirty="0"/>
          </a:p>
          <a:p>
            <a:r>
              <a:rPr lang="en-US" altLang="ko-KR" sz="2000" dirty="0"/>
              <a:t>#service apache2 status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55782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70" y="452949"/>
            <a:ext cx="7285284" cy="4953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70" y="1116160"/>
            <a:ext cx="4206603" cy="5277100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3894667" y="948266"/>
            <a:ext cx="4334933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65067" y="452949"/>
            <a:ext cx="345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Ubuntu </a:t>
            </a:r>
            <a:r>
              <a:rPr lang="ko-KR" altLang="en-US" sz="2000" dirty="0">
                <a:latin typeface="+mn-ea"/>
              </a:rPr>
              <a:t>서비스 시작 명령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#service apache2 start</a:t>
            </a:r>
            <a:endParaRPr lang="ko-KR" altLang="en-US" sz="2000" dirty="0">
              <a:latin typeface="+mn-ea"/>
            </a:endParaRPr>
          </a:p>
        </p:txBody>
      </p:sp>
      <p:sp>
        <p:nvSpPr>
          <p:cNvPr id="8" name="왼쪽 화살표 7"/>
          <p:cNvSpPr/>
          <p:nvPr/>
        </p:nvSpPr>
        <p:spPr>
          <a:xfrm rot="19616412">
            <a:off x="6469874" y="1625600"/>
            <a:ext cx="1658421" cy="863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41943" y="4314948"/>
            <a:ext cx="6046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주소입력란에 </a:t>
            </a:r>
            <a:r>
              <a:rPr lang="en-US" altLang="ko-KR" sz="2000" dirty="0">
                <a:latin typeface="+mj-ea"/>
                <a:ea typeface="+mj-ea"/>
              </a:rPr>
              <a:t>localhost </a:t>
            </a:r>
            <a:r>
              <a:rPr lang="ko-KR" altLang="en-US" sz="2000" dirty="0">
                <a:latin typeface="+mj-ea"/>
                <a:ea typeface="+mj-ea"/>
              </a:rPr>
              <a:t>타이핑 하여 연결 확인</a:t>
            </a:r>
            <a:r>
              <a:rPr lang="en-US" altLang="ko-KR" sz="2000" dirty="0">
                <a:latin typeface="+mj-ea"/>
                <a:ea typeface="+mj-ea"/>
              </a:rPr>
              <a:t>! 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21537" y="1106974"/>
            <a:ext cx="919397" cy="26462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944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52" y="591355"/>
            <a:ext cx="6630508" cy="24245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02905" y="591355"/>
            <a:ext cx="4732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포크 연결이 안되어 있을 시 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    Putty </a:t>
            </a:r>
            <a:r>
              <a:rPr lang="ko-KR" altLang="en-US" sz="2000" dirty="0">
                <a:latin typeface="+mj-ea"/>
                <a:ea typeface="+mj-ea"/>
              </a:rPr>
              <a:t>화면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52" y="3594448"/>
            <a:ext cx="6630508" cy="26180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201" y="3594448"/>
            <a:ext cx="4010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Localhost </a:t>
            </a:r>
            <a:r>
              <a:rPr lang="ko-KR" altLang="en-US" sz="2000" dirty="0">
                <a:latin typeface="+mj-ea"/>
                <a:ea typeface="+mj-ea"/>
              </a:rPr>
              <a:t>포크 연결 후 실행되는</a:t>
            </a:r>
            <a:r>
              <a:rPr lang="en-US" altLang="ko-KR" sz="2000" dirty="0">
                <a:latin typeface="+mj-ea"/>
                <a:ea typeface="+mj-ea"/>
              </a:rPr>
              <a:t> Putty </a:t>
            </a:r>
            <a:r>
              <a:rPr lang="ko-KR" altLang="en-US" sz="2000" dirty="0">
                <a:latin typeface="+mj-ea"/>
                <a:ea typeface="+mj-ea"/>
              </a:rPr>
              <a:t>화면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90863" y="3801979"/>
            <a:ext cx="2037348" cy="5003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>
            <a:stCxn id="7" idx="3"/>
          </p:cNvCxnSpPr>
          <p:nvPr/>
        </p:nvCxnSpPr>
        <p:spPr>
          <a:xfrm flipV="1">
            <a:off x="3128211" y="3801979"/>
            <a:ext cx="4074694" cy="250178"/>
          </a:xfrm>
          <a:prstGeom prst="bentConnector3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452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37" y="693522"/>
            <a:ext cx="3713311" cy="53170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048" y="677206"/>
            <a:ext cx="3761419" cy="53180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467" y="677206"/>
            <a:ext cx="4084591" cy="533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89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8333" y="457199"/>
            <a:ext cx="9875520" cy="1744133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latin typeface="+mj-ea"/>
              </a:rPr>
              <a:t>5. Visual Studio Code </a:t>
            </a:r>
            <a:r>
              <a:rPr lang="ko-KR" altLang="en-US" sz="4000" dirty="0">
                <a:latin typeface="+mj-ea"/>
              </a:rPr>
              <a:t>설치</a:t>
            </a:r>
            <a:br>
              <a:rPr lang="en-US" altLang="ko-KR" sz="4000" dirty="0">
                <a:latin typeface="+mj-ea"/>
              </a:rPr>
            </a:br>
            <a:r>
              <a:rPr lang="en-US" altLang="ko-KR" sz="2400" dirty="0">
                <a:solidFill>
                  <a:schemeClr val="tx1"/>
                </a:solidFill>
                <a:latin typeface="+mj-ea"/>
              </a:rPr>
              <a:t>https://code.visualstudio.com/download</a:t>
            </a:r>
            <a:endParaRPr lang="ko-KR" altLang="en-US" sz="2400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3" y="1862665"/>
            <a:ext cx="6540256" cy="467360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1058333" y="3793067"/>
            <a:ext cx="2091267" cy="274319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3149600" y="3989977"/>
            <a:ext cx="4707467" cy="314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97334" y="3789922"/>
            <a:ext cx="330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Windows </a:t>
            </a:r>
            <a:r>
              <a:rPr lang="ko-KR" altLang="en-US" sz="2000" dirty="0">
                <a:latin typeface="+mj-ea"/>
                <a:ea typeface="+mj-ea"/>
              </a:rPr>
              <a:t>버전으로 설치</a:t>
            </a:r>
          </a:p>
        </p:txBody>
      </p:sp>
    </p:spTree>
    <p:extLst>
      <p:ext uri="{BB962C8B-B14F-4D97-AF65-F5344CB8AC3E}">
        <p14:creationId xmlns:p14="http://schemas.microsoft.com/office/powerpoint/2010/main" val="2378721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71" y="406400"/>
            <a:ext cx="7999063" cy="601298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99871" y="2167467"/>
            <a:ext cx="345196" cy="35560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745067" y="1930400"/>
            <a:ext cx="2032000" cy="59266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777067" y="1286934"/>
            <a:ext cx="5842000" cy="88053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890000" y="626533"/>
            <a:ext cx="284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확장 항목에서 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SSH </a:t>
            </a:r>
            <a:r>
              <a:rPr lang="ko-KR" altLang="en-US" sz="2000" dirty="0">
                <a:latin typeface="+mj-ea"/>
                <a:ea typeface="+mj-ea"/>
              </a:rPr>
              <a:t>검색 후 다운로드</a:t>
            </a:r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+ Korean Language Pack</a:t>
            </a:r>
            <a:r>
              <a:rPr lang="ko-KR" altLang="en-US" sz="2000" dirty="0">
                <a:latin typeface="+mj-ea"/>
                <a:ea typeface="+mj-ea"/>
              </a:rPr>
              <a:t>도 설치하면 편하다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36653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67" y="477078"/>
            <a:ext cx="5221491" cy="588480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745067" y="5029200"/>
            <a:ext cx="660400" cy="77893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927600" y="1854199"/>
            <a:ext cx="355600" cy="37253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405467" y="2226732"/>
            <a:ext cx="3522133" cy="302260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7867" y="615890"/>
            <a:ext cx="482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원격 탐색기 </a:t>
            </a:r>
            <a:r>
              <a:rPr lang="en-US" altLang="ko-KR" sz="2000" dirty="0">
                <a:latin typeface="+mn-ea"/>
              </a:rPr>
              <a:t>-&gt; SSH </a:t>
            </a:r>
            <a:r>
              <a:rPr lang="ko-KR" altLang="en-US" sz="2000" dirty="0">
                <a:latin typeface="+mn-ea"/>
              </a:rPr>
              <a:t>구성파일 열기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81366" y="3938088"/>
            <a:ext cx="4555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내 이름의 </a:t>
            </a:r>
            <a:r>
              <a:rPr lang="en-US" altLang="ko-KR" sz="2000" dirty="0" err="1">
                <a:latin typeface="+mj-ea"/>
                <a:ea typeface="+mj-ea"/>
              </a:rPr>
              <a:t>ssh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선택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6EBB93CA-4466-B416-B142-585348A5D3A4}"/>
              </a:ext>
            </a:extLst>
          </p:cNvPr>
          <p:cNvSpPr/>
          <p:nvPr/>
        </p:nvSpPr>
        <p:spPr>
          <a:xfrm>
            <a:off x="8392783" y="2673826"/>
            <a:ext cx="500811" cy="9682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111667D-6F28-B4DE-8A96-2965134C8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366" y="1243788"/>
            <a:ext cx="3923647" cy="11340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37E32A-9735-37B4-CEF1-4FAE015A9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867" y="4699701"/>
            <a:ext cx="4710974" cy="86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4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6401D9C-1969-96F3-E236-E5CC01AC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5" y="1944570"/>
            <a:ext cx="10728254" cy="2664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367D07-62A8-D39C-C458-5E8F4DE8783E}"/>
              </a:ext>
            </a:extLst>
          </p:cNvPr>
          <p:cNvSpPr txBox="1"/>
          <p:nvPr/>
        </p:nvSpPr>
        <p:spPr>
          <a:xfrm>
            <a:off x="657865" y="634289"/>
            <a:ext cx="5314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config </a:t>
            </a:r>
            <a:r>
              <a:rPr lang="ko-KR" altLang="en-US" sz="2400" dirty="0"/>
              <a:t>파일 작성</a:t>
            </a:r>
            <a:endParaRPr lang="en-US" altLang="ko-KR" sz="2400" dirty="0"/>
          </a:p>
          <a:p>
            <a:r>
              <a:rPr lang="en-US" altLang="ko-KR" sz="2400" dirty="0"/>
              <a:t>(User</a:t>
            </a:r>
            <a:r>
              <a:rPr lang="ko-KR" altLang="en-US" sz="2400" dirty="0"/>
              <a:t>는 발급받은 사용자 </a:t>
            </a:r>
            <a:r>
              <a:rPr lang="en-US" altLang="ko-KR" sz="2400" dirty="0"/>
              <a:t>Id </a:t>
            </a:r>
            <a:r>
              <a:rPr lang="ko-KR" altLang="en-US" sz="2400" dirty="0"/>
              <a:t>입력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DF6C9B-6B9B-3B4F-8FAE-2AD13E83A3EB}"/>
              </a:ext>
            </a:extLst>
          </p:cNvPr>
          <p:cNvSpPr txBox="1"/>
          <p:nvPr/>
        </p:nvSpPr>
        <p:spPr>
          <a:xfrm>
            <a:off x="781878" y="5088835"/>
            <a:ext cx="4585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Ctrl + S (</a:t>
            </a:r>
            <a:r>
              <a:rPr lang="ko-KR" altLang="en-US" sz="2400" dirty="0"/>
              <a:t>저장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28541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F5BDD6-854D-562D-D304-F6F899852CC7}"/>
              </a:ext>
            </a:extLst>
          </p:cNvPr>
          <p:cNvSpPr txBox="1"/>
          <p:nvPr/>
        </p:nvSpPr>
        <p:spPr>
          <a:xfrm>
            <a:off x="477078" y="772707"/>
            <a:ext cx="7772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</a:rPr>
              <a:t>SSH </a:t>
            </a:r>
            <a:r>
              <a:rPr lang="ko-KR" altLang="en-US" sz="4000" b="1" dirty="0">
                <a:solidFill>
                  <a:schemeClr val="accent1"/>
                </a:solidFill>
              </a:rPr>
              <a:t>접속</a:t>
            </a:r>
            <a:endParaRPr lang="en-US" altLang="ko-KR" sz="4000" b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Ctrl</a:t>
            </a:r>
            <a:r>
              <a:rPr lang="ko-KR" altLang="en-US" sz="2400" dirty="0"/>
              <a:t> </a:t>
            </a:r>
            <a:r>
              <a:rPr lang="en-US" altLang="ko-KR" sz="2400" dirty="0"/>
              <a:t>+</a:t>
            </a:r>
            <a:r>
              <a:rPr lang="ko-KR" altLang="en-US" sz="2400" dirty="0"/>
              <a:t> </a:t>
            </a:r>
            <a:r>
              <a:rPr lang="en-US" altLang="ko-KR" sz="2400" dirty="0"/>
              <a:t>Shift</a:t>
            </a:r>
            <a:r>
              <a:rPr lang="ko-KR" altLang="en-US" sz="2400" dirty="0"/>
              <a:t> </a:t>
            </a:r>
            <a:r>
              <a:rPr lang="en-US" altLang="ko-KR" sz="2400" dirty="0"/>
              <a:t>+</a:t>
            </a:r>
            <a:r>
              <a:rPr lang="ko-KR" altLang="en-US" sz="2400" dirty="0"/>
              <a:t> </a:t>
            </a:r>
            <a:r>
              <a:rPr lang="en-US" altLang="ko-KR" sz="2400" dirty="0"/>
              <a:t>P</a:t>
            </a:r>
            <a:r>
              <a:rPr lang="ko-KR" altLang="en-US" sz="2400" dirty="0"/>
              <a:t> </a:t>
            </a:r>
            <a:r>
              <a:rPr lang="en-US" altLang="ko-KR" sz="2400" dirty="0"/>
              <a:t>(</a:t>
            </a:r>
            <a:r>
              <a:rPr lang="ko-KR" altLang="en-US" sz="2400" dirty="0"/>
              <a:t>혹은 </a:t>
            </a:r>
            <a:r>
              <a:rPr lang="en-US" altLang="ko-KR" sz="2400" dirty="0"/>
              <a:t>Command + Shift + 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/>
              <a:t>Remote-SSH : Connect to Host… </a:t>
            </a:r>
            <a:r>
              <a:rPr lang="ko-KR" altLang="en-US" sz="2400" dirty="0"/>
              <a:t>검색하여 클릭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71754B-8DFF-3367-4482-045494FA6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8" y="3429000"/>
            <a:ext cx="11095020" cy="221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31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D4832D-0379-94F0-9BF8-274AAA312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35" y="511571"/>
            <a:ext cx="6572031" cy="24304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CB4985-A989-8994-F29D-05131503D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35" y="4425145"/>
            <a:ext cx="6649676" cy="1898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2DE31C-CFA5-EE75-F5E4-75F5DADBAD55}"/>
              </a:ext>
            </a:extLst>
          </p:cNvPr>
          <p:cNvSpPr txBox="1"/>
          <p:nvPr/>
        </p:nvSpPr>
        <p:spPr>
          <a:xfrm>
            <a:off x="7362499" y="829623"/>
            <a:ext cx="812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Known host </a:t>
            </a:r>
            <a:r>
              <a:rPr lang="ko-KR" altLang="en-US" sz="2400" dirty="0"/>
              <a:t>등록</a:t>
            </a:r>
            <a:r>
              <a:rPr lang="en-US" altLang="ko-KR" sz="2400" dirty="0"/>
              <a:t>(continue </a:t>
            </a:r>
            <a:r>
              <a:rPr lang="ko-KR" altLang="en-US" sz="2400" dirty="0"/>
              <a:t>클릭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B4676F-0F01-4183-7257-01B8DDCD8300}"/>
              </a:ext>
            </a:extLst>
          </p:cNvPr>
          <p:cNvSpPr txBox="1"/>
          <p:nvPr/>
        </p:nvSpPr>
        <p:spPr>
          <a:xfrm>
            <a:off x="7418363" y="4594615"/>
            <a:ext cx="4094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Password </a:t>
            </a:r>
            <a:r>
              <a:rPr lang="ko-KR" altLang="en-US" sz="2400" dirty="0"/>
              <a:t>입력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E56B2DB4-8A0D-43BD-0F9E-EC0B2359EFDF}"/>
              </a:ext>
            </a:extLst>
          </p:cNvPr>
          <p:cNvSpPr/>
          <p:nvPr/>
        </p:nvSpPr>
        <p:spPr>
          <a:xfrm>
            <a:off x="3279913" y="3140765"/>
            <a:ext cx="695739" cy="1073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987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35AF74-ED2A-D8B9-B170-2925AB4FF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17" y="673351"/>
            <a:ext cx="7551538" cy="3898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17F51A-9835-33F0-8359-C6AE0EA736F6}"/>
              </a:ext>
            </a:extLst>
          </p:cNvPr>
          <p:cNvSpPr txBox="1"/>
          <p:nvPr/>
        </p:nvSpPr>
        <p:spPr>
          <a:xfrm>
            <a:off x="8169965" y="974035"/>
            <a:ext cx="34389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 dirty="0"/>
              <a:t>!!</a:t>
            </a:r>
            <a:r>
              <a:rPr lang="ko-KR" altLang="en-US" sz="2400" b="1" dirty="0"/>
              <a:t>왼쪽 아래</a:t>
            </a:r>
            <a:r>
              <a:rPr lang="en-US" altLang="ko-KR" sz="2400" b="1" dirty="0"/>
              <a:t>!!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r>
              <a:rPr lang="en-US" altLang="ko-KR" sz="2400" b="1" dirty="0"/>
              <a:t>    </a:t>
            </a:r>
            <a:r>
              <a:rPr lang="en-US" altLang="ko-KR" sz="2400" b="1" dirty="0" err="1"/>
              <a:t>SSH:ubai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확인</a:t>
            </a:r>
            <a:endParaRPr lang="en-US" altLang="ko-KR" sz="2400" b="1" dirty="0"/>
          </a:p>
          <a:p>
            <a:r>
              <a:rPr lang="en-US" altLang="ko-KR" sz="2400" b="1" dirty="0"/>
              <a:t>    (</a:t>
            </a:r>
            <a:r>
              <a:rPr lang="ko-KR" altLang="en-US" sz="2400" b="1" dirty="0"/>
              <a:t>접속 성공여부</a:t>
            </a:r>
            <a:r>
              <a:rPr lang="en-US" altLang="ko-KR" sz="2400" b="1" dirty="0"/>
              <a:t>)</a:t>
            </a:r>
          </a:p>
          <a:p>
            <a:endParaRPr lang="en-US" altLang="ko-KR" sz="2400" b="1" dirty="0"/>
          </a:p>
          <a:p>
            <a:endParaRPr lang="en-US" altLang="ko-K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/>
              <a:t>OpenFolder</a:t>
            </a:r>
            <a:r>
              <a:rPr lang="en-US" altLang="ko-KR" sz="2400" dirty="0"/>
              <a:t> </a:t>
            </a:r>
            <a:r>
              <a:rPr lang="ko-KR" altLang="en-US" sz="2400" dirty="0"/>
              <a:t>클릭하여 </a:t>
            </a:r>
            <a:endParaRPr lang="en-US" altLang="ko-KR" sz="2400" dirty="0"/>
          </a:p>
          <a:p>
            <a:r>
              <a:rPr lang="en-US" altLang="ko-KR" sz="2400" dirty="0"/>
              <a:t>    /Home1,2/</a:t>
            </a:r>
            <a:r>
              <a:rPr lang="ko-KR" altLang="en-US" sz="2400" dirty="0"/>
              <a:t>사용자 </a:t>
            </a:r>
            <a:r>
              <a:rPr lang="en-US" altLang="ko-KR" sz="2400" dirty="0"/>
              <a:t>id/</a:t>
            </a:r>
          </a:p>
          <a:p>
            <a:r>
              <a:rPr lang="en-US" altLang="ko-KR" sz="2400" dirty="0"/>
              <a:t>    OK </a:t>
            </a:r>
            <a:r>
              <a:rPr lang="ko-KR" altLang="en-US" sz="2400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540359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388775"/>
          </a:xfrm>
        </p:spPr>
        <p:txBody>
          <a:bodyPr/>
          <a:lstStyle/>
          <a:p>
            <a:r>
              <a:rPr lang="en-US" altLang="ko-KR" sz="6000" dirty="0"/>
              <a:t>&lt; Ubuntu </a:t>
            </a:r>
            <a:r>
              <a:rPr lang="ko-KR" altLang="en-US" sz="6000" dirty="0"/>
              <a:t>설치과정 </a:t>
            </a:r>
            <a:r>
              <a:rPr lang="en-US" altLang="ko-KR" sz="6000" dirty="0"/>
              <a:t>&gt;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044042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87630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latin typeface="+mj-ea"/>
              </a:rPr>
              <a:t>1. </a:t>
            </a:r>
            <a:r>
              <a:rPr lang="en-US" altLang="ko-KR" sz="4000" dirty="0" err="1">
                <a:latin typeface="+mj-ea"/>
              </a:rPr>
              <a:t>VirtualBox</a:t>
            </a:r>
            <a:r>
              <a:rPr lang="en-US" altLang="ko-KR" sz="4000" dirty="0">
                <a:latin typeface="+mj-ea"/>
              </a:rPr>
              <a:t> </a:t>
            </a:r>
            <a:r>
              <a:rPr lang="ko-KR" altLang="en-US" sz="4000" dirty="0">
                <a:latin typeface="+mj-ea"/>
              </a:rPr>
              <a:t>설치</a:t>
            </a:r>
            <a:endParaRPr lang="ko-KR" altLang="en-US" sz="400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43000" y="1485900"/>
            <a:ext cx="9872871" cy="4610100"/>
          </a:xfrm>
        </p:spPr>
        <p:txBody>
          <a:bodyPr vert="horz"/>
          <a:lstStyle/>
          <a:p>
            <a:pPr marL="45720" indent="0" algn="r">
              <a:buNone/>
            </a:pP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45720" indent="0" algn="r">
              <a:buNone/>
            </a:pPr>
            <a:r>
              <a:rPr lang="en-US" altLang="ko-KR" dirty="0" err="1">
                <a:solidFill>
                  <a:schemeClr val="tx1"/>
                </a:solidFill>
                <a:latin typeface="+mn-ea"/>
              </a:rPr>
              <a:t>VitrualBox</a:t>
            </a:r>
            <a:r>
              <a:rPr lang="en-US" altLang="ko-KR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n-ea"/>
              </a:rPr>
              <a:t>홈페이지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45720" indent="0" algn="r">
              <a:buNone/>
            </a:pPr>
            <a:r>
              <a:rPr lang="en-US" altLang="ko-KR" dirty="0">
                <a:solidFill>
                  <a:schemeClr val="tx1"/>
                </a:solidFill>
                <a:latin typeface="+mn-ea"/>
              </a:rPr>
              <a:t>Windows hosts </a:t>
            </a:r>
          </a:p>
          <a:p>
            <a:pPr marL="45720" indent="0" algn="r">
              <a:buNone/>
            </a:pPr>
            <a:r>
              <a:rPr lang="ko-KR" altLang="en-US" dirty="0">
                <a:solidFill>
                  <a:schemeClr val="tx1"/>
                </a:solidFill>
                <a:latin typeface="+mn-ea"/>
              </a:rPr>
              <a:t>다운로드 버튼 클릭</a:t>
            </a:r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pPr marL="45720" indent="0" algn="r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51346"/>
            <a:ext cx="7086600" cy="44574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2" name="꺾인 연결선 11"/>
          <p:cNvCxnSpPr/>
          <p:nvPr/>
        </p:nvCxnSpPr>
        <p:spPr>
          <a:xfrm flipV="1">
            <a:off x="3125337" y="2156346"/>
            <a:ext cx="5240741" cy="307074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3850105" y="1989221"/>
            <a:ext cx="786063" cy="1671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150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274" y="3646514"/>
            <a:ext cx="3394594" cy="26711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39" y="442886"/>
            <a:ext cx="3394595" cy="26755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170" y="442886"/>
            <a:ext cx="3160459" cy="25025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199" y="442886"/>
            <a:ext cx="3341812" cy="26461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697" y="3646514"/>
            <a:ext cx="3160459" cy="2501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7449" y="3476580"/>
            <a:ext cx="3371562" cy="267115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801978" y="1315453"/>
            <a:ext cx="615193" cy="465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7687380" y="1315453"/>
            <a:ext cx="615193" cy="465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3823612" y="4303176"/>
            <a:ext cx="615193" cy="465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7743642" y="4154195"/>
            <a:ext cx="615193" cy="465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64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6958" y="378992"/>
            <a:ext cx="9875520" cy="87630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latin typeface="+mj-ea"/>
              </a:rPr>
              <a:t>2. Ubuntu image </a:t>
            </a:r>
            <a:r>
              <a:rPr lang="ko-KR" altLang="en-US" sz="4000" dirty="0">
                <a:latin typeface="+mj-ea"/>
              </a:rPr>
              <a:t>다운로드</a:t>
            </a:r>
            <a:endParaRPr lang="ko-KR" altLang="en-US" sz="400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10916" y="1646321"/>
            <a:ext cx="6589295" cy="4610100"/>
          </a:xfrm>
        </p:spPr>
        <p:txBody>
          <a:bodyPr vert="horz"/>
          <a:lstStyle/>
          <a:p>
            <a:pPr marL="45720" indent="0" algn="r">
              <a:buNone/>
            </a:pP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45720" indent="0" algn="r">
              <a:buNone/>
            </a:pPr>
            <a:r>
              <a:rPr lang="en-US" altLang="ko-KR" dirty="0">
                <a:latin typeface="+mj-ea"/>
                <a:ea typeface="+mj-ea"/>
              </a:rPr>
              <a:t> 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85899"/>
            <a:ext cx="6442296" cy="4872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1973177"/>
            <a:ext cx="3910262" cy="4554869"/>
          </a:xfrm>
          <a:prstGeom prst="rect">
            <a:avLst/>
          </a:prstGeom>
        </p:spPr>
      </p:pic>
      <p:cxnSp>
        <p:nvCxnSpPr>
          <p:cNvPr id="8" name="꺾인 연결선 7"/>
          <p:cNvCxnSpPr/>
          <p:nvPr/>
        </p:nvCxnSpPr>
        <p:spPr>
          <a:xfrm flipV="1">
            <a:off x="2887579" y="2117558"/>
            <a:ext cx="4697717" cy="319237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00211" y="1646321"/>
            <a:ext cx="41067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ubuntu.com/download/server</a:t>
            </a:r>
          </a:p>
          <a:p>
            <a:endParaRPr lang="en-US" altLang="ko-KR" sz="2400" dirty="0">
              <a:latin typeface="+mj-ea"/>
              <a:ea typeface="+mj-ea"/>
            </a:endParaRPr>
          </a:p>
          <a:p>
            <a:r>
              <a:rPr lang="en-US" altLang="ko-KR" sz="2400" dirty="0">
                <a:latin typeface="+mj-ea"/>
                <a:ea typeface="+mj-ea"/>
              </a:rPr>
              <a:t>Download Ubuntu Server 22.04.2 LTS</a:t>
            </a:r>
          </a:p>
          <a:p>
            <a:r>
              <a:rPr lang="ko-KR" altLang="en-US" sz="2400" dirty="0">
                <a:latin typeface="+mj-ea"/>
                <a:ea typeface="+mj-ea"/>
              </a:rPr>
              <a:t>다운로드 설치</a:t>
            </a:r>
          </a:p>
        </p:txBody>
      </p:sp>
    </p:spTree>
    <p:extLst>
      <p:ext uri="{BB962C8B-B14F-4D97-AF65-F5344CB8AC3E}">
        <p14:creationId xmlns:p14="http://schemas.microsoft.com/office/powerpoint/2010/main" val="214952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+mj-ea"/>
              </a:rPr>
              <a:t>3. </a:t>
            </a:r>
            <a:r>
              <a:rPr lang="en-US" altLang="ko-KR" sz="4000" dirty="0" err="1">
                <a:latin typeface="+mj-ea"/>
              </a:rPr>
              <a:t>VirtualBox</a:t>
            </a:r>
            <a:r>
              <a:rPr lang="en-US" altLang="ko-KR" sz="4000" dirty="0">
                <a:latin typeface="+mj-ea"/>
              </a:rPr>
              <a:t> </a:t>
            </a:r>
            <a:r>
              <a:rPr lang="ko-KR" altLang="en-US" sz="4000" dirty="0" err="1">
                <a:latin typeface="+mj-ea"/>
              </a:rPr>
              <a:t>가상머신</a:t>
            </a:r>
            <a:r>
              <a:rPr lang="ko-KR" altLang="en-US" sz="4000" dirty="0">
                <a:latin typeface="+mj-ea"/>
              </a:rPr>
              <a:t> 만들기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894573"/>
            <a:ext cx="3162741" cy="6858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2580469"/>
            <a:ext cx="3162741" cy="342296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142999" y="1894573"/>
            <a:ext cx="942475" cy="6858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/>
          <p:nvPr/>
        </p:nvCxnSpPr>
        <p:spPr>
          <a:xfrm flipV="1">
            <a:off x="4026568" y="1965960"/>
            <a:ext cx="2438400" cy="2204987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69768" y="1894573"/>
            <a:ext cx="4957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Ubuntu image </a:t>
            </a:r>
            <a:r>
              <a:rPr lang="ko-KR" altLang="en-US" sz="2000" dirty="0">
                <a:latin typeface="+mn-ea"/>
              </a:rPr>
              <a:t>다운로드 후 </a:t>
            </a:r>
            <a:r>
              <a:rPr lang="en-US" altLang="ko-KR" sz="2000" dirty="0">
                <a:latin typeface="+mn-ea"/>
              </a:rPr>
              <a:t>Virtual Box </a:t>
            </a:r>
            <a:r>
              <a:rPr lang="ko-KR" altLang="en-US" sz="2000" dirty="0">
                <a:latin typeface="+mn-ea"/>
              </a:rPr>
              <a:t>실행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새로 </a:t>
            </a:r>
            <a:r>
              <a:rPr lang="ko-KR" altLang="en-US" sz="2000" dirty="0" err="1">
                <a:latin typeface="+mn-ea"/>
              </a:rPr>
              <a:t>만들기버튼</a:t>
            </a:r>
            <a:r>
              <a:rPr lang="ko-KR" altLang="en-US" sz="2000" dirty="0">
                <a:latin typeface="+mn-ea"/>
              </a:rPr>
              <a:t> 클릭 후 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+mn-ea"/>
              </a:rPr>
              <a:t>가상머신의</a:t>
            </a:r>
            <a:r>
              <a:rPr lang="ko-KR" altLang="en-US" sz="2000" dirty="0">
                <a:latin typeface="+mn-ea"/>
              </a:rPr>
              <a:t> 이름 자유롭게 지정 후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다음</a:t>
            </a:r>
            <a:r>
              <a:rPr lang="en-US" altLang="ko-KR" sz="2000" dirty="0">
                <a:latin typeface="+mn-ea"/>
              </a:rPr>
              <a:t>(N)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851298" y="4098757"/>
            <a:ext cx="352927" cy="144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206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5208" t="6666" r="18958" b="19444"/>
          <a:stretch/>
        </p:blipFill>
        <p:spPr>
          <a:xfrm>
            <a:off x="330143" y="389921"/>
            <a:ext cx="3170721" cy="26225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6319" t="25333" r="29931" b="38444"/>
          <a:stretch/>
        </p:blipFill>
        <p:spPr>
          <a:xfrm>
            <a:off x="4238751" y="389921"/>
            <a:ext cx="3437396" cy="26225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7917" t="40555" r="12708" b="10111"/>
          <a:stretch/>
        </p:blipFill>
        <p:spPr>
          <a:xfrm>
            <a:off x="8414034" y="393366"/>
            <a:ext cx="3408996" cy="2619104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500864" y="1315453"/>
            <a:ext cx="737887" cy="385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7676147" y="1315453"/>
            <a:ext cx="737887" cy="385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951495" y="1459832"/>
            <a:ext cx="1892968" cy="11229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36320" t="25667" r="29861" b="37777"/>
          <a:stretch/>
        </p:blipFill>
        <p:spPr>
          <a:xfrm>
            <a:off x="330143" y="3370428"/>
            <a:ext cx="3170721" cy="30945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25069" t="6666" r="18889" b="19333"/>
          <a:stretch/>
        </p:blipFill>
        <p:spPr>
          <a:xfrm>
            <a:off x="4238752" y="3370428"/>
            <a:ext cx="3438676" cy="3094539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500864" y="4666393"/>
            <a:ext cx="737887" cy="385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42021" y="4539916"/>
            <a:ext cx="2334126" cy="37778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037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44" y="514656"/>
            <a:ext cx="3000637" cy="32350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638" y="470665"/>
            <a:ext cx="2896891" cy="31470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481" y="514656"/>
            <a:ext cx="2940113" cy="3147077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769895" y="1668379"/>
            <a:ext cx="625642" cy="419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7645684" y="1683007"/>
            <a:ext cx="625642" cy="419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808" y="4044462"/>
            <a:ext cx="3854174" cy="2436547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810127" y="5052829"/>
            <a:ext cx="625642" cy="419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300105" y="4216399"/>
            <a:ext cx="407362" cy="27093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687514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278</TotalTime>
  <Words>449</Words>
  <Application>Microsoft Office PowerPoint</Application>
  <PresentationFormat>와이드스크린</PresentationFormat>
  <Paragraphs>116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맑은 고딕</vt:lpstr>
      <vt:lpstr>Arial</vt:lpstr>
      <vt:lpstr>Corbel</vt:lpstr>
      <vt:lpstr>기본</vt:lpstr>
      <vt:lpstr>linux 프로그래밍 1강</vt:lpstr>
      <vt:lpstr>PowerPoint 프레젠테이션</vt:lpstr>
      <vt:lpstr>&lt; Ubuntu 설치과정 &gt;</vt:lpstr>
      <vt:lpstr>1. VirtualBox 설치</vt:lpstr>
      <vt:lpstr>PowerPoint 프레젠테이션</vt:lpstr>
      <vt:lpstr>2. Ubuntu image 다운로드</vt:lpstr>
      <vt:lpstr>3. VirtualBox 가상머신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4.Putty 다운로드</vt:lpstr>
      <vt:lpstr>PowerPoint 프레젠테이션</vt:lpstr>
      <vt:lpstr>PowerPoint 프레젠테이션</vt:lpstr>
      <vt:lpstr>4-1. localhost 연결 확인</vt:lpstr>
      <vt:lpstr>PowerPoint 프레젠테이션</vt:lpstr>
      <vt:lpstr>PowerPoint 프레젠테이션</vt:lpstr>
      <vt:lpstr>5. Visual Studio Code 설치 https://code.visualstudio.com/download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프로그래밍 1강</dc:title>
  <dc:creator>노을</dc:creator>
  <cp:lastModifiedBy>김도혁</cp:lastModifiedBy>
  <cp:revision>22</cp:revision>
  <dcterms:created xsi:type="dcterms:W3CDTF">2023-03-17T06:49:37Z</dcterms:created>
  <dcterms:modified xsi:type="dcterms:W3CDTF">2023-03-26T04:20:32Z</dcterms:modified>
</cp:coreProperties>
</file>